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98" r:id="rId2"/>
    <p:sldId id="301" r:id="rId3"/>
    <p:sldId id="303" r:id="rId4"/>
    <p:sldId id="304" r:id="rId5"/>
    <p:sldId id="321" r:id="rId6"/>
    <p:sldId id="320" r:id="rId7"/>
    <p:sldId id="319" r:id="rId8"/>
    <p:sldId id="318" r:id="rId9"/>
    <p:sldId id="317" r:id="rId10"/>
    <p:sldId id="316" r:id="rId11"/>
    <p:sldId id="315" r:id="rId12"/>
    <p:sldId id="314" r:id="rId13"/>
    <p:sldId id="313" r:id="rId14"/>
    <p:sldId id="312" r:id="rId15"/>
    <p:sldId id="311" r:id="rId16"/>
    <p:sldId id="310" r:id="rId17"/>
    <p:sldId id="309" r:id="rId18"/>
    <p:sldId id="308" r:id="rId19"/>
    <p:sldId id="307" r:id="rId20"/>
    <p:sldId id="306" r:id="rId21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7" autoAdjust="0"/>
    <p:restoredTop sz="94660" autoAdjust="0"/>
  </p:normalViewPr>
  <p:slideViewPr>
    <p:cSldViewPr snapToGrid="0" showGuides="1">
      <p:cViewPr>
        <p:scale>
          <a:sx n="80" d="100"/>
          <a:sy n="80" d="100"/>
        </p:scale>
        <p:origin x="1494" y="7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9EA5-8EE1-4DA4-813C-0C786713C4C7}" type="datetimeFigureOut">
              <a:rPr lang="pt-PT" smtClean="0"/>
              <a:pPr/>
              <a:t>08/12/2023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8AD8-88DA-4C8E-84EC-BA0054EF308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668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9EA5-8EE1-4DA4-813C-0C786713C4C7}" type="datetimeFigureOut">
              <a:rPr lang="pt-PT" smtClean="0"/>
              <a:pPr/>
              <a:t>08/12/2023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8AD8-88DA-4C8E-84EC-BA0054EF308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860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9EA5-8EE1-4DA4-813C-0C786713C4C7}" type="datetimeFigureOut">
              <a:rPr lang="pt-PT" smtClean="0"/>
              <a:pPr/>
              <a:t>08/12/2023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8AD8-88DA-4C8E-84EC-BA0054EF308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835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9EA5-8EE1-4DA4-813C-0C786713C4C7}" type="datetimeFigureOut">
              <a:rPr lang="pt-PT" smtClean="0"/>
              <a:pPr/>
              <a:t>08/12/2023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8AD8-88DA-4C8E-84EC-BA0054EF308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18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9EA5-8EE1-4DA4-813C-0C786713C4C7}" type="datetimeFigureOut">
              <a:rPr lang="pt-PT" smtClean="0"/>
              <a:pPr/>
              <a:t>08/12/2023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8AD8-88DA-4C8E-84EC-BA0054EF308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419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9EA5-8EE1-4DA4-813C-0C786713C4C7}" type="datetimeFigureOut">
              <a:rPr lang="pt-PT" smtClean="0"/>
              <a:pPr/>
              <a:t>08/12/2023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8AD8-88DA-4C8E-84EC-BA0054EF308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344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9EA5-8EE1-4DA4-813C-0C786713C4C7}" type="datetimeFigureOut">
              <a:rPr lang="pt-PT" smtClean="0"/>
              <a:pPr/>
              <a:t>08/12/2023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8AD8-88DA-4C8E-84EC-BA0054EF308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473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9EA5-8EE1-4DA4-813C-0C786713C4C7}" type="datetimeFigureOut">
              <a:rPr lang="pt-PT" smtClean="0"/>
              <a:pPr/>
              <a:t>08/12/2023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8AD8-88DA-4C8E-84EC-BA0054EF308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099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9EA5-8EE1-4DA4-813C-0C786713C4C7}" type="datetimeFigureOut">
              <a:rPr lang="pt-PT" smtClean="0"/>
              <a:pPr/>
              <a:t>08/12/2023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8AD8-88DA-4C8E-84EC-BA0054EF308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827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9EA5-8EE1-4DA4-813C-0C786713C4C7}" type="datetimeFigureOut">
              <a:rPr lang="pt-PT" smtClean="0"/>
              <a:pPr/>
              <a:t>08/12/2023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8AD8-88DA-4C8E-84EC-BA0054EF308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13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9EA5-8EE1-4DA4-813C-0C786713C4C7}" type="datetimeFigureOut">
              <a:rPr lang="pt-PT" smtClean="0"/>
              <a:pPr/>
              <a:t>08/12/2023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8AD8-88DA-4C8E-84EC-BA0054EF308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043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69EA5-8EE1-4DA4-813C-0C786713C4C7}" type="datetimeFigureOut">
              <a:rPr lang="pt-PT" smtClean="0"/>
              <a:pPr/>
              <a:t>08/12/2023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48AD8-88DA-4C8E-84EC-BA0054EF308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265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Conferencia .png">
            <a:extLst>
              <a:ext uri="{FF2B5EF4-FFF2-40B4-BE49-F238E27FC236}">
                <a16:creationId xmlns:a16="http://schemas.microsoft.com/office/drawing/2014/main" id="{4B5B140D-B8A0-C203-8705-848981B40C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3540" r="-1" b="4666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0F8A1C0-5C34-84E4-48CA-8142F9534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4400" dirty="0">
                <a:ln>
                  <a:solidFill>
                    <a:srgbClr val="FFC000"/>
                  </a:solidFill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Jornadas</a:t>
            </a:r>
            <a:br>
              <a:rPr lang="pt-PT" sz="4400" dirty="0">
                <a:ln>
                  <a:solidFill>
                    <a:srgbClr val="FFC000"/>
                  </a:solidFill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4400" dirty="0">
                <a:ln>
                  <a:solidFill>
                    <a:srgbClr val="FFC000"/>
                  </a:solidFill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INOVAÇÃO EM SAÚDE:</a:t>
            </a:r>
            <a:br>
              <a:rPr lang="pt-PT" sz="4400" dirty="0">
                <a:ln>
                  <a:solidFill>
                    <a:srgbClr val="FFC000"/>
                  </a:solidFill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4400" dirty="0">
                <a:ln>
                  <a:solidFill>
                    <a:srgbClr val="FFC000"/>
                  </a:solidFill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ESTAMOS, PARA ONDE VAMOS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9F7FF9FE-1566-8A6D-D5F8-0C5128DF5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dirty="0"/>
              <a:t>Subtitulo </a:t>
            </a:r>
          </a:p>
          <a:p>
            <a:r>
              <a:rPr lang="pt-PT" dirty="0"/>
              <a:t>Autor |</a:t>
            </a:r>
          </a:p>
          <a:p>
            <a:r>
              <a:rPr lang="pt-PT" sz="1600" dirty="0"/>
              <a:t>autor@mail.pt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0B4AD36-EBE6-11C2-A177-D6222DF1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658" y="153835"/>
            <a:ext cx="20859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3374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C831D62-90D9-C264-928E-9E869333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25760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B4CA98-3591-EE35-3B5A-5495E208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87" y="2211720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pt-PT" sz="2000" b="1" dirty="0"/>
              <a:t>Clique para adicionar um Titulo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C5CAC3-6E25-07E2-0239-C7F225C0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3826042"/>
            <a:ext cx="10515600" cy="2483268"/>
          </a:xfrm>
        </p:spPr>
        <p:txBody>
          <a:bodyPr>
            <a:normAutofit/>
          </a:bodyPr>
          <a:lstStyle/>
          <a:p>
            <a:r>
              <a:rPr lang="pt-PT" sz="1800" dirty="0"/>
              <a:t>Clique para adicionar um texto </a:t>
            </a:r>
          </a:p>
        </p:txBody>
      </p:sp>
    </p:spTree>
    <p:extLst>
      <p:ext uri="{BB962C8B-B14F-4D97-AF65-F5344CB8AC3E}">
        <p14:creationId xmlns:p14="http://schemas.microsoft.com/office/powerpoint/2010/main" val="3678504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C831D62-90D9-C264-928E-9E869333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25760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B4CA98-3591-EE35-3B5A-5495E208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87" y="2211720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pt-PT" sz="2000" b="1" dirty="0"/>
              <a:t>Clique para adicionar um Titulo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C5CAC3-6E25-07E2-0239-C7F225C0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3826042"/>
            <a:ext cx="10515600" cy="2483268"/>
          </a:xfrm>
        </p:spPr>
        <p:txBody>
          <a:bodyPr>
            <a:normAutofit/>
          </a:bodyPr>
          <a:lstStyle/>
          <a:p>
            <a:r>
              <a:rPr lang="pt-PT" sz="1800" dirty="0"/>
              <a:t>Clique para adicionar um texto </a:t>
            </a:r>
          </a:p>
        </p:txBody>
      </p:sp>
    </p:spTree>
    <p:extLst>
      <p:ext uri="{BB962C8B-B14F-4D97-AF65-F5344CB8AC3E}">
        <p14:creationId xmlns:p14="http://schemas.microsoft.com/office/powerpoint/2010/main" val="390472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C831D62-90D9-C264-928E-9E869333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25760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B4CA98-3591-EE35-3B5A-5495E208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87" y="2211720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pt-PT" sz="2000" b="1" dirty="0"/>
              <a:t>Clique para adicionar um Titulo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C5CAC3-6E25-07E2-0239-C7F225C0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3826042"/>
            <a:ext cx="10515600" cy="2483268"/>
          </a:xfrm>
        </p:spPr>
        <p:txBody>
          <a:bodyPr>
            <a:normAutofit/>
          </a:bodyPr>
          <a:lstStyle/>
          <a:p>
            <a:r>
              <a:rPr lang="pt-PT" sz="1800" dirty="0"/>
              <a:t>Clique para adicionar um texto </a:t>
            </a:r>
          </a:p>
        </p:txBody>
      </p:sp>
    </p:spTree>
    <p:extLst>
      <p:ext uri="{BB962C8B-B14F-4D97-AF65-F5344CB8AC3E}">
        <p14:creationId xmlns:p14="http://schemas.microsoft.com/office/powerpoint/2010/main" val="460240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C831D62-90D9-C264-928E-9E869333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25760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B4CA98-3591-EE35-3B5A-5495E208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87" y="2211720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pt-PT" sz="2000" b="1" dirty="0"/>
              <a:t>Clique para adicionar um Titulo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C5CAC3-6E25-07E2-0239-C7F225C0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3826042"/>
            <a:ext cx="10515600" cy="2483268"/>
          </a:xfrm>
        </p:spPr>
        <p:txBody>
          <a:bodyPr>
            <a:normAutofit/>
          </a:bodyPr>
          <a:lstStyle/>
          <a:p>
            <a:r>
              <a:rPr lang="pt-PT" sz="1800" dirty="0"/>
              <a:t>Clique para adicionar um texto </a:t>
            </a:r>
          </a:p>
        </p:txBody>
      </p:sp>
    </p:spTree>
    <p:extLst>
      <p:ext uri="{BB962C8B-B14F-4D97-AF65-F5344CB8AC3E}">
        <p14:creationId xmlns:p14="http://schemas.microsoft.com/office/powerpoint/2010/main" val="1574183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C831D62-90D9-C264-928E-9E869333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25760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B4CA98-3591-EE35-3B5A-5495E208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87" y="2211720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pt-PT" sz="2000" b="1" dirty="0"/>
              <a:t>Clique para adicionar um Titulo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C5CAC3-6E25-07E2-0239-C7F225C0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3826042"/>
            <a:ext cx="10515600" cy="2483268"/>
          </a:xfrm>
        </p:spPr>
        <p:txBody>
          <a:bodyPr>
            <a:normAutofit/>
          </a:bodyPr>
          <a:lstStyle/>
          <a:p>
            <a:r>
              <a:rPr lang="pt-PT" sz="1800" dirty="0"/>
              <a:t>Clique para adicionar um texto </a:t>
            </a:r>
          </a:p>
        </p:txBody>
      </p:sp>
    </p:spTree>
    <p:extLst>
      <p:ext uri="{BB962C8B-B14F-4D97-AF65-F5344CB8AC3E}">
        <p14:creationId xmlns:p14="http://schemas.microsoft.com/office/powerpoint/2010/main" val="3669188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C831D62-90D9-C264-928E-9E869333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25760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B4CA98-3591-EE35-3B5A-5495E208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87" y="2211720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pt-PT" sz="2000" b="1" dirty="0"/>
              <a:t>Clique para adicionar um Titulo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C5CAC3-6E25-07E2-0239-C7F225C0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3826042"/>
            <a:ext cx="10515600" cy="2483268"/>
          </a:xfrm>
        </p:spPr>
        <p:txBody>
          <a:bodyPr>
            <a:normAutofit/>
          </a:bodyPr>
          <a:lstStyle/>
          <a:p>
            <a:r>
              <a:rPr lang="pt-PT" sz="1800" dirty="0"/>
              <a:t>Clique para adicionar um texto </a:t>
            </a:r>
          </a:p>
        </p:txBody>
      </p:sp>
    </p:spTree>
    <p:extLst>
      <p:ext uri="{BB962C8B-B14F-4D97-AF65-F5344CB8AC3E}">
        <p14:creationId xmlns:p14="http://schemas.microsoft.com/office/powerpoint/2010/main" val="2475280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C831D62-90D9-C264-928E-9E869333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25760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B4CA98-3591-EE35-3B5A-5495E208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87" y="2211720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pt-PT" sz="2000" b="1" dirty="0"/>
              <a:t>Clique para adicionar um Titulo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C5CAC3-6E25-07E2-0239-C7F225C0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3826042"/>
            <a:ext cx="10515600" cy="2483268"/>
          </a:xfrm>
        </p:spPr>
        <p:txBody>
          <a:bodyPr>
            <a:normAutofit/>
          </a:bodyPr>
          <a:lstStyle/>
          <a:p>
            <a:r>
              <a:rPr lang="pt-PT" sz="1800" dirty="0"/>
              <a:t>Clique para adicionar um texto </a:t>
            </a:r>
          </a:p>
        </p:txBody>
      </p:sp>
    </p:spTree>
    <p:extLst>
      <p:ext uri="{BB962C8B-B14F-4D97-AF65-F5344CB8AC3E}">
        <p14:creationId xmlns:p14="http://schemas.microsoft.com/office/powerpoint/2010/main" val="344053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C831D62-90D9-C264-928E-9E869333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25760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B4CA98-3591-EE35-3B5A-5495E208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87" y="2211720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pt-PT" sz="2000" b="1" dirty="0"/>
              <a:t>Clique para adicionar um Titulo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C5CAC3-6E25-07E2-0239-C7F225C0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3826042"/>
            <a:ext cx="10515600" cy="2483268"/>
          </a:xfrm>
        </p:spPr>
        <p:txBody>
          <a:bodyPr>
            <a:normAutofit/>
          </a:bodyPr>
          <a:lstStyle/>
          <a:p>
            <a:r>
              <a:rPr lang="pt-PT" sz="1800" dirty="0"/>
              <a:t>Clique para adicionar um texto </a:t>
            </a:r>
          </a:p>
        </p:txBody>
      </p:sp>
    </p:spTree>
    <p:extLst>
      <p:ext uri="{BB962C8B-B14F-4D97-AF65-F5344CB8AC3E}">
        <p14:creationId xmlns:p14="http://schemas.microsoft.com/office/powerpoint/2010/main" val="2767344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C831D62-90D9-C264-928E-9E869333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25760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B4CA98-3591-EE35-3B5A-5495E208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87" y="2211720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pt-PT" sz="2000" b="1" dirty="0"/>
              <a:t>Clique para adicionar um Titulo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C5CAC3-6E25-07E2-0239-C7F225C0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3826042"/>
            <a:ext cx="10515600" cy="2483268"/>
          </a:xfrm>
        </p:spPr>
        <p:txBody>
          <a:bodyPr>
            <a:normAutofit/>
          </a:bodyPr>
          <a:lstStyle/>
          <a:p>
            <a:r>
              <a:rPr lang="pt-PT" sz="1800" dirty="0"/>
              <a:t>Clique para adicionar um texto </a:t>
            </a:r>
          </a:p>
        </p:txBody>
      </p:sp>
    </p:spTree>
    <p:extLst>
      <p:ext uri="{BB962C8B-B14F-4D97-AF65-F5344CB8AC3E}">
        <p14:creationId xmlns:p14="http://schemas.microsoft.com/office/powerpoint/2010/main" val="3843702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C831D62-90D9-C264-928E-9E869333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25760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B4CA98-3591-EE35-3B5A-5495E208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87" y="2211720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pt-PT" sz="2000" b="1" dirty="0"/>
              <a:t>Clique para adicionar um Titulo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C5CAC3-6E25-07E2-0239-C7F225C0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3826042"/>
            <a:ext cx="10515600" cy="2483268"/>
          </a:xfrm>
        </p:spPr>
        <p:txBody>
          <a:bodyPr>
            <a:normAutofit/>
          </a:bodyPr>
          <a:lstStyle/>
          <a:p>
            <a:r>
              <a:rPr lang="pt-PT" sz="1800" dirty="0"/>
              <a:t>Clique para adicionar um texto </a:t>
            </a:r>
          </a:p>
        </p:txBody>
      </p:sp>
    </p:spTree>
    <p:extLst>
      <p:ext uri="{BB962C8B-B14F-4D97-AF65-F5344CB8AC3E}">
        <p14:creationId xmlns:p14="http://schemas.microsoft.com/office/powerpoint/2010/main" val="220381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C831D62-90D9-C264-928E-9E869333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25760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B4CA98-3591-EE35-3B5A-5495E208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218" y="2196687"/>
            <a:ext cx="2008434" cy="941936"/>
          </a:xfrm>
        </p:spPr>
        <p:txBody>
          <a:bodyPr anchor="ctr">
            <a:normAutofit/>
          </a:bodyPr>
          <a:lstStyle/>
          <a:p>
            <a:pPr algn="ctr"/>
            <a:r>
              <a:rPr lang="pt-PT" sz="2000" b="1" dirty="0">
                <a:ea typeface="Tahoma" panose="020B0604030504040204" pitchFamily="34" charset="0"/>
                <a:cs typeface="Tahoma" panose="020B0604030504040204" pitchFamily="34" charset="0"/>
              </a:rPr>
              <a:t>SUMÁRIO</a:t>
            </a:r>
            <a:endParaRPr lang="pt-PT" sz="2000" b="1" dirty="0"/>
          </a:p>
        </p:txBody>
      </p:sp>
      <p:sp>
        <p:nvSpPr>
          <p:cNvPr id="36" name="Espaço Reservado para Conteúdo 2">
            <a:extLst>
              <a:ext uri="{FF2B5EF4-FFF2-40B4-BE49-F238E27FC236}">
                <a16:creationId xmlns:a16="http://schemas.microsoft.com/office/drawing/2014/main" id="{A8E56EDF-F6F5-A56C-C879-0F742194A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210" y="3527562"/>
            <a:ext cx="9940531" cy="947335"/>
          </a:xfrm>
        </p:spPr>
        <p:txBody>
          <a:bodyPr anchor="ctr">
            <a:noAutofit/>
          </a:bodyPr>
          <a:lstStyle/>
          <a:p>
            <a:r>
              <a:rPr lang="pt-PT" sz="1800" dirty="0"/>
              <a:t>Titulo 1 </a:t>
            </a:r>
          </a:p>
          <a:p>
            <a:r>
              <a:rPr lang="pt-PT" sz="1800" dirty="0"/>
              <a:t>Titulo 2 </a:t>
            </a:r>
          </a:p>
          <a:p>
            <a:r>
              <a:rPr lang="pt-PT" sz="1800" dirty="0"/>
              <a:t>Titulo 3 </a:t>
            </a:r>
          </a:p>
        </p:txBody>
      </p:sp>
    </p:spTree>
    <p:extLst>
      <p:ext uri="{BB962C8B-B14F-4D97-AF65-F5344CB8AC3E}">
        <p14:creationId xmlns:p14="http://schemas.microsoft.com/office/powerpoint/2010/main" val="83576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Conferencia .png">
            <a:extLst>
              <a:ext uri="{FF2B5EF4-FFF2-40B4-BE49-F238E27FC236}">
                <a16:creationId xmlns:a16="http://schemas.microsoft.com/office/drawing/2014/main" id="{4B5B140D-B8A0-C203-8705-848981B40C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3540" r="-1" b="4666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0F8A1C0-5C34-84E4-48CA-8142F9534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4400" dirty="0">
                <a:ln>
                  <a:solidFill>
                    <a:srgbClr val="FFC000"/>
                  </a:solidFill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Jornadas</a:t>
            </a:r>
            <a:br>
              <a:rPr lang="pt-PT" sz="4400" dirty="0">
                <a:ln>
                  <a:solidFill>
                    <a:srgbClr val="FFC000"/>
                  </a:solidFill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4400" dirty="0">
                <a:ln>
                  <a:solidFill>
                    <a:srgbClr val="FFC000"/>
                  </a:solidFill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INOVAÇÃO EM SAÚDE:</a:t>
            </a:r>
            <a:br>
              <a:rPr lang="pt-PT" sz="4400" dirty="0">
                <a:ln>
                  <a:solidFill>
                    <a:srgbClr val="FFC000"/>
                  </a:solidFill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4400" dirty="0">
                <a:ln>
                  <a:solidFill>
                    <a:srgbClr val="FFC000"/>
                  </a:solidFill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ESTAMOS, PARA ONDE VAMOS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9F7FF9FE-1566-8A6D-D5F8-0C5128DF5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dirty="0"/>
              <a:t>Subtitulo </a:t>
            </a:r>
          </a:p>
          <a:p>
            <a:r>
              <a:rPr lang="pt-PT" dirty="0"/>
              <a:t>Autor |</a:t>
            </a:r>
          </a:p>
          <a:p>
            <a:r>
              <a:rPr lang="pt-PT" sz="1600" dirty="0"/>
              <a:t>autor@mail.pt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0B4AD36-EBE6-11C2-A177-D6222DF1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658" y="153835"/>
            <a:ext cx="20859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B5A3D84-35EA-98B6-2553-3E2E219B65E2}"/>
              </a:ext>
            </a:extLst>
          </p:cNvPr>
          <p:cNvSpPr txBox="1"/>
          <p:nvPr/>
        </p:nvSpPr>
        <p:spPr>
          <a:xfrm>
            <a:off x="686887" y="5712164"/>
            <a:ext cx="381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rgbClr val="002060"/>
                </a:solidFill>
              </a:rPr>
              <a:t>OBRIGADO PELA ATENÇÃO</a:t>
            </a:r>
          </a:p>
        </p:txBody>
      </p:sp>
    </p:spTree>
    <p:extLst>
      <p:ext uri="{BB962C8B-B14F-4D97-AF65-F5344CB8AC3E}">
        <p14:creationId xmlns:p14="http://schemas.microsoft.com/office/powerpoint/2010/main" val="221949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C831D62-90D9-C264-928E-9E869333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25760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B4CA98-3591-EE35-3B5A-5495E208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87" y="2211720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pt-PT" sz="2000" b="1" dirty="0"/>
              <a:t>Clique para adicionar um Titulo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C5CAC3-6E25-07E2-0239-C7F225C0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3826042"/>
            <a:ext cx="10515600" cy="2483268"/>
          </a:xfrm>
        </p:spPr>
        <p:txBody>
          <a:bodyPr>
            <a:normAutofit/>
          </a:bodyPr>
          <a:lstStyle/>
          <a:p>
            <a:r>
              <a:rPr lang="pt-PT" sz="1800" dirty="0"/>
              <a:t>Clique para adicionar um texto </a:t>
            </a:r>
          </a:p>
          <a:p>
            <a:r>
              <a:rPr lang="pt-PT" sz="1800" dirty="0"/>
              <a:t>se houver a necessidade de enfatizar alguma informação pode utilizar uma </a:t>
            </a:r>
            <a:r>
              <a:rPr lang="pt-PT" sz="1800" dirty="0">
                <a:solidFill>
                  <a:srgbClr val="FF0000"/>
                </a:solidFill>
              </a:rPr>
              <a:t>cor diferente</a:t>
            </a:r>
          </a:p>
          <a:p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81707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C831D62-90D9-C264-928E-9E869333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25760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B4CA98-3591-EE35-3B5A-5495E208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87" y="2211720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pt-PT" sz="2000" b="1" dirty="0"/>
              <a:t>Clique para adicionar um Titulo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C5CAC3-6E25-07E2-0239-C7F225C0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3826042"/>
            <a:ext cx="10515600" cy="2483268"/>
          </a:xfrm>
        </p:spPr>
        <p:txBody>
          <a:bodyPr>
            <a:normAutofit/>
          </a:bodyPr>
          <a:lstStyle/>
          <a:p>
            <a:r>
              <a:rPr lang="pt-PT" sz="1800" dirty="0"/>
              <a:t>Clique para adicionar um texto </a:t>
            </a:r>
          </a:p>
        </p:txBody>
      </p:sp>
    </p:spTree>
    <p:extLst>
      <p:ext uri="{BB962C8B-B14F-4D97-AF65-F5344CB8AC3E}">
        <p14:creationId xmlns:p14="http://schemas.microsoft.com/office/powerpoint/2010/main" val="99401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C831D62-90D9-C264-928E-9E869333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25760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B4CA98-3591-EE35-3B5A-5495E208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87" y="2211720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pt-PT" sz="2000" b="1" dirty="0"/>
              <a:t>Clique para adicionar um Titulo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C5CAC3-6E25-07E2-0239-C7F225C0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3826042"/>
            <a:ext cx="10515600" cy="2483268"/>
          </a:xfrm>
        </p:spPr>
        <p:txBody>
          <a:bodyPr>
            <a:normAutofit/>
          </a:bodyPr>
          <a:lstStyle/>
          <a:p>
            <a:r>
              <a:rPr lang="pt-PT" sz="1800" dirty="0"/>
              <a:t>Clique para adicionar um texto </a:t>
            </a:r>
          </a:p>
        </p:txBody>
      </p:sp>
    </p:spTree>
    <p:extLst>
      <p:ext uri="{BB962C8B-B14F-4D97-AF65-F5344CB8AC3E}">
        <p14:creationId xmlns:p14="http://schemas.microsoft.com/office/powerpoint/2010/main" val="426144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C831D62-90D9-C264-928E-9E869333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25760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B4CA98-3591-EE35-3B5A-5495E208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87" y="2211720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pt-PT" sz="2000" b="1" dirty="0"/>
              <a:t>Clique para adicionar um Titulo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C5CAC3-6E25-07E2-0239-C7F225C0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3826042"/>
            <a:ext cx="10515600" cy="2483268"/>
          </a:xfrm>
        </p:spPr>
        <p:txBody>
          <a:bodyPr>
            <a:normAutofit/>
          </a:bodyPr>
          <a:lstStyle/>
          <a:p>
            <a:r>
              <a:rPr lang="pt-PT" sz="1800" dirty="0"/>
              <a:t>Clique para adicionar um texto </a:t>
            </a:r>
          </a:p>
        </p:txBody>
      </p:sp>
    </p:spTree>
    <p:extLst>
      <p:ext uri="{BB962C8B-B14F-4D97-AF65-F5344CB8AC3E}">
        <p14:creationId xmlns:p14="http://schemas.microsoft.com/office/powerpoint/2010/main" val="367077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C831D62-90D9-C264-928E-9E869333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25760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B4CA98-3591-EE35-3B5A-5495E208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87" y="2211720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pt-PT" sz="2000" b="1" dirty="0"/>
              <a:t>Clique para adicionar um Titulo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C5CAC3-6E25-07E2-0239-C7F225C0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3826042"/>
            <a:ext cx="10515600" cy="2483268"/>
          </a:xfrm>
        </p:spPr>
        <p:txBody>
          <a:bodyPr>
            <a:normAutofit/>
          </a:bodyPr>
          <a:lstStyle/>
          <a:p>
            <a:r>
              <a:rPr lang="pt-PT" sz="1800" dirty="0"/>
              <a:t>Clique para adicionar um texto </a:t>
            </a:r>
          </a:p>
        </p:txBody>
      </p:sp>
    </p:spTree>
    <p:extLst>
      <p:ext uri="{BB962C8B-B14F-4D97-AF65-F5344CB8AC3E}">
        <p14:creationId xmlns:p14="http://schemas.microsoft.com/office/powerpoint/2010/main" val="2812853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C831D62-90D9-C264-928E-9E869333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25760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B4CA98-3591-EE35-3B5A-5495E208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87" y="2211720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pt-PT" sz="2000" b="1" dirty="0"/>
              <a:t>Clique para adicionar um Titulo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C5CAC3-6E25-07E2-0239-C7F225C0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3826042"/>
            <a:ext cx="10515600" cy="2483268"/>
          </a:xfrm>
        </p:spPr>
        <p:txBody>
          <a:bodyPr>
            <a:normAutofit/>
          </a:bodyPr>
          <a:lstStyle/>
          <a:p>
            <a:r>
              <a:rPr lang="pt-PT" sz="1800" dirty="0"/>
              <a:t>Clique para adicionar um texto </a:t>
            </a:r>
          </a:p>
        </p:txBody>
      </p:sp>
    </p:spTree>
    <p:extLst>
      <p:ext uri="{BB962C8B-B14F-4D97-AF65-F5344CB8AC3E}">
        <p14:creationId xmlns:p14="http://schemas.microsoft.com/office/powerpoint/2010/main" val="93467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C831D62-90D9-C264-928E-9E869333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25760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B4CA98-3591-EE35-3B5A-5495E208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87" y="2211720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pt-PT" sz="2000" b="1" dirty="0"/>
              <a:t>Clique para adicionar um Titulo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C5CAC3-6E25-07E2-0239-C7F225C0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3826042"/>
            <a:ext cx="10515600" cy="2483268"/>
          </a:xfrm>
        </p:spPr>
        <p:txBody>
          <a:bodyPr>
            <a:normAutofit/>
          </a:bodyPr>
          <a:lstStyle/>
          <a:p>
            <a:r>
              <a:rPr lang="pt-PT" sz="1800" dirty="0"/>
              <a:t>Clique para adicionar um texto </a:t>
            </a:r>
          </a:p>
        </p:txBody>
      </p:sp>
    </p:spTree>
    <p:extLst>
      <p:ext uri="{BB962C8B-B14F-4D97-AF65-F5344CB8AC3E}">
        <p14:creationId xmlns:p14="http://schemas.microsoft.com/office/powerpoint/2010/main" val="7654387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235</Words>
  <Application>Microsoft Office PowerPoint</Application>
  <PresentationFormat>Widescreen</PresentationFormat>
  <Paragraphs>48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Calibri</vt:lpstr>
      <vt:lpstr>Arial</vt:lpstr>
      <vt:lpstr>Calibri Light</vt:lpstr>
      <vt:lpstr>Tema do Office</vt:lpstr>
      <vt:lpstr>Jornadas INOVAÇÃO EM SAÚDE: ONDE ESTAMOS, PARA ONDE VAMOS</vt:lpstr>
      <vt:lpstr>SUMÁRIO</vt:lpstr>
      <vt:lpstr>Clique para adicionar um Titulo </vt:lpstr>
      <vt:lpstr>Clique para adicionar um Titulo </vt:lpstr>
      <vt:lpstr>Clique para adicionar um Titulo </vt:lpstr>
      <vt:lpstr>Clique para adicionar um Titulo </vt:lpstr>
      <vt:lpstr>Clique para adicionar um Titulo </vt:lpstr>
      <vt:lpstr>Clique para adicionar um Titulo </vt:lpstr>
      <vt:lpstr>Clique para adicionar um Titulo </vt:lpstr>
      <vt:lpstr>Clique para adicionar um Titulo </vt:lpstr>
      <vt:lpstr>Clique para adicionar um Titulo </vt:lpstr>
      <vt:lpstr>Clique para adicionar um Titulo </vt:lpstr>
      <vt:lpstr>Clique para adicionar um Titulo </vt:lpstr>
      <vt:lpstr>Clique para adicionar um Titulo </vt:lpstr>
      <vt:lpstr>Clique para adicionar um Titulo </vt:lpstr>
      <vt:lpstr>Clique para adicionar um Titulo </vt:lpstr>
      <vt:lpstr>Clique para adicionar um Titulo </vt:lpstr>
      <vt:lpstr>Clique para adicionar um Titulo </vt:lpstr>
      <vt:lpstr>Clique para adicionar um Titulo </vt:lpstr>
      <vt:lpstr>Jornadas INOVAÇÃO EM SAÚDE: ONDE ESTAMOS, PARA ONDE VAMOS</vt:lpstr>
    </vt:vector>
  </TitlesOfParts>
  <Company>CHTMAD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Hélder</dc:creator>
  <cp:lastModifiedBy>CARINA</cp:lastModifiedBy>
  <cp:revision>21</cp:revision>
  <dcterms:created xsi:type="dcterms:W3CDTF">2023-10-11T13:40:12Z</dcterms:created>
  <dcterms:modified xsi:type="dcterms:W3CDTF">2023-12-08T15:31:35Z</dcterms:modified>
</cp:coreProperties>
</file>