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6469CF3E-60A0-4F37-A8DA-01F09238EAB3}"/>
    <pc:docChg chg="modSld">
      <pc:chgData name="Nuno Mendes" userId="1c068854-43e8-402d-92b3-affa6a2e8a7a" providerId="ADAL" clId="{6469CF3E-60A0-4F37-A8DA-01F09238EAB3}" dt="2024-03-07T23:00:48.835" v="5" actId="2711"/>
      <pc:docMkLst>
        <pc:docMk/>
      </pc:docMkLst>
      <pc:sldChg chg="modSp mod">
        <pc:chgData name="Nuno Mendes" userId="1c068854-43e8-402d-92b3-affa6a2e8a7a" providerId="ADAL" clId="{6469CF3E-60A0-4F37-A8DA-01F09238EAB3}" dt="2024-03-07T23:00:17.374" v="2" actId="2711"/>
        <pc:sldMkLst>
          <pc:docMk/>
          <pc:sldMk cId="452492620" sldId="256"/>
        </pc:sldMkLst>
        <pc:spChg chg="mod">
          <ac:chgData name="Nuno Mendes" userId="1c068854-43e8-402d-92b3-affa6a2e8a7a" providerId="ADAL" clId="{6469CF3E-60A0-4F37-A8DA-01F09238EAB3}" dt="2024-03-07T23:00:00.182" v="0" actId="2711"/>
          <ac:spMkLst>
            <pc:docMk/>
            <pc:sldMk cId="452492620" sldId="256"/>
            <ac:spMk id="4" creationId="{30B1CE8B-BB9E-CE23-75EA-37BEBFCA5944}"/>
          </ac:spMkLst>
        </pc:spChg>
        <pc:spChg chg="mod">
          <ac:chgData name="Nuno Mendes" userId="1c068854-43e8-402d-92b3-affa6a2e8a7a" providerId="ADAL" clId="{6469CF3E-60A0-4F37-A8DA-01F09238EAB3}" dt="2024-03-07T23:00:08.693" v="1" actId="2711"/>
          <ac:spMkLst>
            <pc:docMk/>
            <pc:sldMk cId="452492620" sldId="256"/>
            <ac:spMk id="5" creationId="{AC345737-66BE-5D2F-8FEF-529AA438A9B7}"/>
          </ac:spMkLst>
        </pc:spChg>
        <pc:spChg chg="mod">
          <ac:chgData name="Nuno Mendes" userId="1c068854-43e8-402d-92b3-affa6a2e8a7a" providerId="ADAL" clId="{6469CF3E-60A0-4F37-A8DA-01F09238EAB3}" dt="2024-03-07T23:00:17.374" v="2" actId="2711"/>
          <ac:spMkLst>
            <pc:docMk/>
            <pc:sldMk cId="452492620" sldId="256"/>
            <ac:spMk id="6" creationId="{0D45A92E-458F-A3D7-1CAB-02C710CC1F58}"/>
          </ac:spMkLst>
        </pc:spChg>
      </pc:sldChg>
      <pc:sldChg chg="modSp mod">
        <pc:chgData name="Nuno Mendes" userId="1c068854-43e8-402d-92b3-affa6a2e8a7a" providerId="ADAL" clId="{6469CF3E-60A0-4F37-A8DA-01F09238EAB3}" dt="2024-03-07T23:00:48.835" v="5" actId="2711"/>
        <pc:sldMkLst>
          <pc:docMk/>
          <pc:sldMk cId="4147208916" sldId="257"/>
        </pc:sldMkLst>
        <pc:spChg chg="mod">
          <ac:chgData name="Nuno Mendes" userId="1c068854-43e8-402d-92b3-affa6a2e8a7a" providerId="ADAL" clId="{6469CF3E-60A0-4F37-A8DA-01F09238EAB3}" dt="2024-03-07T23:00:32.338" v="3" actId="2711"/>
          <ac:spMkLst>
            <pc:docMk/>
            <pc:sldMk cId="4147208916" sldId="257"/>
            <ac:spMk id="5" creationId="{AD9244DC-56AA-22D0-3882-B292F1C9DADC}"/>
          </ac:spMkLst>
        </pc:spChg>
        <pc:spChg chg="mod">
          <ac:chgData name="Nuno Mendes" userId="1c068854-43e8-402d-92b3-affa6a2e8a7a" providerId="ADAL" clId="{6469CF3E-60A0-4F37-A8DA-01F09238EAB3}" dt="2024-03-07T23:00:40.693" v="4" actId="2711"/>
          <ac:spMkLst>
            <pc:docMk/>
            <pc:sldMk cId="4147208916" sldId="257"/>
            <ac:spMk id="6" creationId="{FD62BFD8-DCCF-3CB8-6A32-6038ECD48A85}"/>
          </ac:spMkLst>
        </pc:spChg>
        <pc:spChg chg="mod">
          <ac:chgData name="Nuno Mendes" userId="1c068854-43e8-402d-92b3-affa6a2e8a7a" providerId="ADAL" clId="{6469CF3E-60A0-4F37-A8DA-01F09238EAB3}" dt="2024-03-07T23:00:48.835" v="5" actId="2711"/>
          <ac:spMkLst>
            <pc:docMk/>
            <pc:sldMk cId="4147208916" sldId="257"/>
            <ac:spMk id="7" creationId="{524E8DB9-68BE-F74E-F494-0C248CE6D6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07/03/2024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0B1CE8B-BB9E-CE23-75EA-37BEBFCA5944}"/>
              </a:ext>
            </a:extLst>
          </p:cNvPr>
          <p:cNvSpPr txBox="1"/>
          <p:nvPr/>
        </p:nvSpPr>
        <p:spPr>
          <a:xfrm>
            <a:off x="3179439" y="3946019"/>
            <a:ext cx="80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345737-66BE-5D2F-8FEF-529AA438A9B7}"/>
              </a:ext>
            </a:extLst>
          </p:cNvPr>
          <p:cNvSpPr txBox="1"/>
          <p:nvPr/>
        </p:nvSpPr>
        <p:spPr>
          <a:xfrm>
            <a:off x="6029786" y="4800624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45A92E-458F-A3D7-1CAB-02C710CC1F58}"/>
              </a:ext>
            </a:extLst>
          </p:cNvPr>
          <p:cNvSpPr txBox="1"/>
          <p:nvPr/>
        </p:nvSpPr>
        <p:spPr>
          <a:xfrm>
            <a:off x="6029785" y="5391693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</a:t>
            </a:r>
          </a:p>
        </p:txBody>
      </p:sp>
    </p:spTree>
    <p:extLst>
      <p:ext uri="{BB962C8B-B14F-4D97-AF65-F5344CB8AC3E}">
        <p14:creationId xmlns:p14="http://schemas.microsoft.com/office/powerpoint/2010/main" val="45249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3385185" y="361678"/>
            <a:ext cx="8049742" cy="848533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382108" cy="365125"/>
          </a:xfrm>
        </p:spPr>
        <p:txBody>
          <a:bodyPr/>
          <a:lstStyle/>
          <a:p>
            <a:pPr algn="l"/>
            <a:r>
              <a:rPr lang="pt-PT" dirty="0"/>
              <a:t>			</a:t>
            </a:r>
            <a:r>
              <a:rPr lang="en-US" b="1" i="0" dirty="0">
                <a:solidFill>
                  <a:srgbClr val="171C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b="1" i="0" baseline="30000" dirty="0">
                <a:solidFill>
                  <a:srgbClr val="171C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i="0" dirty="0">
                <a:solidFill>
                  <a:srgbClr val="171C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INTERNATIONAL CONGRESS OF </a:t>
            </a:r>
            <a:r>
              <a:rPr lang="en-US" b="1" i="0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OCCUPATIONAL HEALTH NURSING</a:t>
            </a:r>
          </a:p>
        </p:txBody>
      </p:sp>
      <p:pic>
        <p:nvPicPr>
          <p:cNvPr id="9" name="Imagem 8" descr="Uma imagem com texto, Tipo de letra, logótipo, captura de ecrã&#10;&#10;Descrição gerada automaticamente">
            <a:extLst>
              <a:ext uri="{FF2B5EF4-FFF2-40B4-BE49-F238E27FC236}">
                <a16:creationId xmlns:a16="http://schemas.microsoft.com/office/drawing/2014/main" id="{C54AA70E-8E1B-6BA6-3BF3-320D28DBE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8095"/>
            <a:ext cx="1719075" cy="85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Nuno Mendes</cp:lastModifiedBy>
  <cp:revision>1</cp:revision>
  <dcterms:created xsi:type="dcterms:W3CDTF">2024-03-07T22:54:06Z</dcterms:created>
  <dcterms:modified xsi:type="dcterms:W3CDTF">2024-03-07T23:00:50Z</dcterms:modified>
</cp:coreProperties>
</file>